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A59974E-3AF4-91B1-A0D0-43F9A55F9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D2DD3A-C9F6-2E20-C3AD-53872755C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0015"/>
            <a:ext cx="9144000" cy="1869699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C599F3-E830-7126-9F32-74D461A4D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1790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494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7D2F851-11A4-8C17-CD9D-071454321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F5EE7A6-7009-6A1A-E92D-F9DC96057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02FF3-45CF-D524-64B3-886B45E7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A861D-90C4-7E9F-82D4-DD6092E9A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897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0873F3B-7363-5898-2269-077AB3B50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E665FF-6997-5ADF-04A8-C1B1ED3A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56" y="272054"/>
            <a:ext cx="7906798" cy="1500186"/>
          </a:xfrm>
        </p:spPr>
        <p:txBody>
          <a:bodyPr anchor="b"/>
          <a:lstStyle>
            <a:lvl1pPr>
              <a:defRPr sz="4000" b="1"/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B8F164-A21E-8C30-CBEE-567756CAD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56" y="2572127"/>
            <a:ext cx="49656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0361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BF9E3-C52A-80C3-128B-89299D16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74724-7C9F-EDE7-D8F8-09B48119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620356-0655-8033-05F9-A81622B15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498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92E246D-115F-9EAD-E780-58EA9749D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71B257-F225-BD6D-4A8B-5854E1F7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8095"/>
            <a:ext cx="10515600" cy="67259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2D0A65-AF1C-4B45-CDDB-698F45BE6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43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48EB9B-08CB-EC7B-C10F-522E1BA39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8287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345646-EDC9-ED53-A0DE-6FA238257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43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9C3811-6819-3BE9-BCBE-C2640646D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8287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74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BCA57-74AC-0EF1-6DE8-97328220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60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5451510-3380-A6B1-2373-67966151E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0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E1A2A-75AC-7388-A127-C8124CC7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34" y="102280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5370EE-2EFB-70DA-7B2A-B5DA3E3EC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334" y="15530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068FC-26B0-1D7B-EE13-63A4B4A33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934" y="262300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7190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FD24C67-C344-E72B-C5B2-B790D7459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7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E48FE7A-A562-B872-080B-1435298B3F0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61A951-E748-5FA0-853E-FAAB9070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8351"/>
            <a:ext cx="10515600" cy="512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E012-D602-6791-BD43-1010DB912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58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221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35BB6-31F2-ADA3-BDB5-994AA684AB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E9006E-ADE1-C41A-25F4-AB2FF10F5A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646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F1476-BEDD-111F-621D-43EB3EC0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DAFB28-16D5-C9D1-A5BD-066F01090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387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59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47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62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C9554-C1E2-36E4-D9F1-69D4D9F0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9C1EB6-139A-F652-2C1E-B7721F493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3C6DAC-6CB6-3484-F34F-2D53F9E948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3BE2F8-9920-0CF2-51E9-D0DC8DEE5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18FD98-C95E-08AE-0B71-B5F5DA2F5CB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4933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" id="{7A14D19C-F483-4523-8DE0-875F346F3809}" vid="{9B1D3A11-9E93-4D69-BC2B-E6DED7F2C7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Francisca Maturana</dc:creator>
  <cp:lastModifiedBy>Francisca Maturana</cp:lastModifiedBy>
  <cp:revision>2</cp:revision>
  <dcterms:created xsi:type="dcterms:W3CDTF">2026-07-23T03:03:02Z</dcterms:created>
  <dcterms:modified xsi:type="dcterms:W3CDTF">2026-07-23T03:04:23Z</dcterms:modified>
</cp:coreProperties>
</file>